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9" r:id="rId6"/>
    <p:sldId id="264" r:id="rId7"/>
    <p:sldId id="265" r:id="rId8"/>
    <p:sldId id="266" r:id="rId9"/>
    <p:sldId id="270" r:id="rId10"/>
    <p:sldId id="271" r:id="rId11"/>
    <p:sldId id="267" r:id="rId12"/>
    <p:sldId id="268" r:id="rId13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C0C0C0"/>
    <a:srgbClr val="0056AD"/>
    <a:srgbClr val="0051FF"/>
    <a:srgbClr val="3B8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C1A1FA85-1ABE-4BA4-842E-CDB9CC03F8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54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 smtClean="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 smtClean="0"/>
            </a:lvl1pPr>
          </a:lstStyle>
          <a:p>
            <a:pPr>
              <a:defRPr/>
            </a:pPr>
            <a:fld id="{5752F180-3222-4EC9-93C4-B0367693B88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4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62" r="-99"/>
          <a:stretch/>
        </p:blipFill>
        <p:spPr>
          <a:xfrm>
            <a:off x="8533745" y="2805408"/>
            <a:ext cx="2953405" cy="763901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59"/>
          <a:stretch/>
        </p:blipFill>
        <p:spPr>
          <a:xfrm>
            <a:off x="804335" y="3310953"/>
            <a:ext cx="4030343" cy="1057847"/>
          </a:xfrm>
          <a:prstGeom prst="rect">
            <a:avLst/>
          </a:prstGeom>
        </p:spPr>
      </p:pic>
      <p:sp>
        <p:nvSpPr>
          <p:cNvPr id="5" name="Line 18"/>
          <p:cNvSpPr>
            <a:spLocks noChangeShapeType="1"/>
          </p:cNvSpPr>
          <p:nvPr/>
        </p:nvSpPr>
        <p:spPr bwMode="auto">
          <a:xfrm>
            <a:off x="4902200" y="3667125"/>
            <a:ext cx="6595533" cy="0"/>
          </a:xfrm>
          <a:prstGeom prst="line">
            <a:avLst/>
          </a:prstGeom>
          <a:noFill/>
          <a:ln w="92075" cap="rnd">
            <a:solidFill>
              <a:srgbClr val="00549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827617" y="2209334"/>
            <a:ext cx="7406216" cy="52322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de-DE" noProof="0" smtClean="0"/>
              <a:t>Titelmasterformat durch Klicken bearbeiten</a:t>
            </a:r>
          </a:p>
        </p:txBody>
      </p:sp>
      <p:sp>
        <p:nvSpPr>
          <p:cNvPr id="163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4902200" y="3846513"/>
            <a:ext cx="6610351" cy="1752600"/>
          </a:xfrm>
        </p:spPr>
        <p:txBody>
          <a:bodyPr/>
          <a:lstStyle>
            <a:lvl1pPr marL="0" indent="0" algn="ctr">
              <a:lnSpc>
                <a:spcPct val="90000"/>
              </a:lnSpc>
              <a:buFontTx/>
              <a:buNone/>
              <a:defRPr sz="2800"/>
            </a:lvl1pPr>
          </a:lstStyle>
          <a:p>
            <a:pPr lvl="0"/>
            <a:r>
              <a:rPr lang="de-DE" noProof="0" dirty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85168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0B2AD-C983-464F-B777-FEA52D73FD99}" type="datetime1">
              <a:rPr lang="de-DE" smtClean="0"/>
              <a:t>27.01.2019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72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37D78-F51F-400B-9494-369F3CBF1445}" type="datetime1">
              <a:rPr lang="de-DE" smtClean="0"/>
              <a:t>27.01.2019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52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0226E-4B16-4446-BEC9-F10F337CD57F}" type="datetime1">
              <a:rPr lang="de-DE" smtClean="0"/>
              <a:t>27.01.2019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01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D319D-0138-4D09-8021-425EC139B6E6}" type="datetime1">
              <a:rPr lang="de-DE" smtClean="0"/>
              <a:t>27.01.2019</a:t>
            </a:fld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4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217A-9DA8-4E79-80FA-F41C8A9A12F8}" type="datetime1">
              <a:rPr lang="de-DE" smtClean="0"/>
              <a:t>27.01.2019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53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8F194-158D-4A17-A1CD-8BE91A74AA13}" type="datetime1">
              <a:rPr lang="de-DE" smtClean="0"/>
              <a:t>27.01.2019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76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9C5A-B09F-486C-96C6-820866CE1B36}" type="datetime1">
              <a:rPr lang="de-DE" smtClean="0"/>
              <a:pPr/>
              <a:t>27.01.2019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35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6AC8-EE5F-4DCA-B123-335F0641FE9D}" type="datetime1">
              <a:rPr lang="de-DE" smtClean="0"/>
              <a:t>27.01.2019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10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2A5F6-635F-465F-851A-6E517C51E3A7}" type="datetime1">
              <a:rPr lang="de-DE" smtClean="0"/>
              <a:t>27.01.2019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58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5" r="52014"/>
          <a:stretch/>
        </p:blipFill>
        <p:spPr>
          <a:xfrm>
            <a:off x="310508" y="6140639"/>
            <a:ext cx="2241817" cy="570281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8"/>
          <a:stretch/>
        </p:blipFill>
        <p:spPr>
          <a:xfrm>
            <a:off x="9582150" y="124620"/>
            <a:ext cx="2264485" cy="587751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46594" y="105150"/>
            <a:ext cx="10515600" cy="371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11151" y="729039"/>
            <a:ext cx="11542628" cy="5447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52700" y="6356350"/>
            <a:ext cx="10286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4A7D8D61-9128-4E79-8019-CF485312C624}" type="datetime1">
              <a:rPr lang="de-DE" smtClean="0"/>
              <a:t>27.01.2019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19630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398809F-24A0-4BBA-B789-EEEAC8DF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Line 10"/>
          <p:cNvSpPr>
            <a:spLocks noChangeShapeType="1"/>
          </p:cNvSpPr>
          <p:nvPr userDrawn="1"/>
        </p:nvSpPr>
        <p:spPr bwMode="auto">
          <a:xfrm>
            <a:off x="2552701" y="6337300"/>
            <a:ext cx="9319684" cy="0"/>
          </a:xfrm>
          <a:prstGeom prst="line">
            <a:avLst/>
          </a:prstGeom>
          <a:noFill/>
          <a:ln w="38100">
            <a:solidFill>
              <a:srgbClr val="00549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 userDrawn="1"/>
        </p:nvSpPr>
        <p:spPr bwMode="auto">
          <a:xfrm>
            <a:off x="311151" y="468313"/>
            <a:ext cx="9319683" cy="0"/>
          </a:xfrm>
          <a:prstGeom prst="line">
            <a:avLst/>
          </a:prstGeom>
          <a:noFill/>
          <a:ln w="15875">
            <a:solidFill>
              <a:srgbClr val="00549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feld 18"/>
          <p:cNvSpPr txBox="1"/>
          <p:nvPr userDrawn="1"/>
        </p:nvSpPr>
        <p:spPr>
          <a:xfrm>
            <a:off x="4048876" y="6402793"/>
            <a:ext cx="4095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Peter Skudarnov and Maxim Emelin </a:t>
            </a:r>
            <a:r>
              <a:rPr lang="de-DE" sz="1200" dirty="0" smtClean="0"/>
              <a:t>(Project)</a:t>
            </a:r>
          </a:p>
        </p:txBody>
      </p:sp>
    </p:spTree>
    <p:extLst>
      <p:ext uri="{BB962C8B-B14F-4D97-AF65-F5344CB8AC3E}">
        <p14:creationId xmlns:p14="http://schemas.microsoft.com/office/powerpoint/2010/main" val="120973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0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827617" y="2209334"/>
            <a:ext cx="8447012" cy="523220"/>
          </a:xfrm>
        </p:spPr>
        <p:txBody>
          <a:bodyPr/>
          <a:lstStyle/>
          <a:p>
            <a:r>
              <a:rPr lang="de-DE" b="1" dirty="0" err="1" smtClean="0">
                <a:latin typeface="+mn-lt"/>
              </a:rPr>
              <a:t>Automated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monitoring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system</a:t>
            </a:r>
            <a:r>
              <a:rPr lang="de-DE" b="1" dirty="0" smtClean="0">
                <a:latin typeface="+mn-lt"/>
              </a:rPr>
              <a:t> </a:t>
            </a:r>
            <a:r>
              <a:rPr lang="de-DE" b="1" dirty="0" err="1" smtClean="0">
                <a:latin typeface="+mn-lt"/>
              </a:rPr>
              <a:t>based</a:t>
            </a:r>
            <a:r>
              <a:rPr lang="de-DE" b="1" dirty="0" smtClean="0">
                <a:latin typeface="+mn-lt"/>
              </a:rPr>
              <a:t> on Kinect </a:t>
            </a:r>
            <a:r>
              <a:rPr lang="de-DE" b="1" dirty="0" err="1" smtClean="0">
                <a:latin typeface="+mn-lt"/>
              </a:rPr>
              <a:t>camera</a:t>
            </a:r>
            <a:endParaRPr lang="de-DE" b="1" dirty="0" smtClean="0">
              <a:latin typeface="+mn-lt"/>
            </a:endParaRPr>
          </a:p>
        </p:txBody>
      </p:sp>
      <p:sp>
        <p:nvSpPr>
          <p:cNvPr id="6147" name="Rectangle 1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de-DE" sz="2400" dirty="0" smtClean="0"/>
              <a:t>Peter </a:t>
            </a:r>
            <a:r>
              <a:rPr lang="de-DE" sz="2400" dirty="0" err="1" smtClean="0"/>
              <a:t>Skudarnov</a:t>
            </a:r>
            <a:r>
              <a:rPr lang="de-DE" sz="2400" dirty="0" smtClean="0"/>
              <a:t>, Maxim </a:t>
            </a:r>
            <a:r>
              <a:rPr lang="de-DE" sz="2400" dirty="0" err="1" smtClean="0"/>
              <a:t>Emelin</a:t>
            </a:r>
            <a:endParaRPr lang="de-DE" sz="2400" dirty="0" smtClean="0"/>
          </a:p>
          <a:p>
            <a:pPr>
              <a:lnSpc>
                <a:spcPct val="90000"/>
              </a:lnSpc>
            </a:pPr>
            <a:r>
              <a:rPr lang="de-DE" sz="2400" dirty="0" smtClean="0"/>
              <a:t>Project</a:t>
            </a:r>
            <a:endParaRPr lang="de-DE" sz="2400" dirty="0"/>
          </a:p>
          <a:p>
            <a:pPr>
              <a:lnSpc>
                <a:spcPct val="90000"/>
              </a:lnSpc>
            </a:pPr>
            <a:endParaRPr lang="de-DE" sz="2400" dirty="0"/>
          </a:p>
          <a:p>
            <a:r>
              <a:rPr lang="en-US" sz="2400" dirty="0" smtClean="0"/>
              <a:t>Supervisor</a:t>
            </a:r>
            <a:r>
              <a:rPr lang="de-DE" sz="2400" dirty="0" smtClean="0"/>
              <a:t>:</a:t>
            </a:r>
            <a:r>
              <a:rPr lang="en-US" dirty="0" smtClean="0"/>
              <a:t> </a:t>
            </a:r>
            <a:r>
              <a:rPr lang="en-US" dirty="0"/>
              <a:t>Dr.-</a:t>
            </a:r>
            <a:r>
              <a:rPr lang="en-US" dirty="0" err="1"/>
              <a:t>Ing</a:t>
            </a:r>
            <a:r>
              <a:rPr lang="en-US" dirty="0"/>
              <a:t>. </a:t>
            </a:r>
            <a:r>
              <a:rPr lang="en-US" dirty="0" err="1"/>
              <a:t>Anake</a:t>
            </a:r>
            <a:r>
              <a:rPr lang="en-US" dirty="0"/>
              <a:t> </a:t>
            </a:r>
            <a:r>
              <a:rPr lang="en-US" dirty="0" err="1"/>
              <a:t>Pomprapa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Economical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way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patients</a:t>
            </a: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interpretation</a:t>
            </a: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50000"/>
              </a:lnSpc>
            </a:pP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Adoptable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>
              <a:lnSpc>
                <a:spcPct val="150000"/>
              </a:lnSpc>
            </a:pPr>
            <a:endParaRPr lang="de-DE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8809F-24A0-4BBA-B789-EEEAC8DFD5F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34" y="2554514"/>
            <a:ext cx="5386616" cy="3029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446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Assigned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Tasks 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 conditions for real-time monitoring</a:t>
            </a:r>
          </a:p>
          <a:p>
            <a:pPr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 algorithms for the detection of parameters </a:t>
            </a:r>
          </a:p>
        </p:txBody>
      </p:sp>
      <p:sp>
        <p:nvSpPr>
          <p:cNvPr id="8194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3</a:t>
            </a:fld>
            <a:endParaRPr lang="de-DE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73" y="2388358"/>
            <a:ext cx="6990942" cy="3647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914731"/>
            <a:ext cx="6210300" cy="4991100"/>
          </a:xfrm>
          <a:prstGeom prst="rect">
            <a:avLst/>
          </a:prstGeom>
        </p:spPr>
      </p:pic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Course of Action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328474" y="668338"/>
            <a:ext cx="11514338" cy="5483887"/>
          </a:xfrm>
        </p:spPr>
        <p:txBody>
          <a:bodyPr>
            <a:normAutofit/>
          </a:bodyPr>
          <a:lstStyle/>
          <a:p>
            <a:pPr marL="457200" lvl="1" indent="0">
              <a:buNone/>
              <a:defRPr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73050" lvl="1" indent="-273050">
              <a:buNone/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Solutions using MATLAB:</a:t>
            </a:r>
          </a:p>
          <a:p>
            <a:pPr marL="1187450" lvl="3" indent="-273050">
              <a:defRPr/>
            </a:pPr>
            <a:r>
              <a:rPr lang="en-US" sz="2400" dirty="0" smtClean="0"/>
              <a:t>Detection </a:t>
            </a:r>
            <a:r>
              <a:rPr lang="en-US" sz="2400" dirty="0"/>
              <a:t>of the </a:t>
            </a:r>
            <a:r>
              <a:rPr lang="en-US" sz="2400" dirty="0" smtClean="0"/>
              <a:t>screen</a:t>
            </a:r>
            <a:endParaRPr lang="en-US" sz="2400" dirty="0"/>
          </a:p>
          <a:p>
            <a:pPr marL="1187450" lvl="3" indent="-273050">
              <a:defRPr/>
            </a:pPr>
            <a:r>
              <a:rPr lang="en-US" sz="2400" dirty="0" smtClean="0"/>
              <a:t>Locating and recognition of numbers</a:t>
            </a:r>
            <a:endParaRPr lang="en-US" sz="2400" dirty="0"/>
          </a:p>
          <a:p>
            <a:pPr marL="1187450" lvl="3" indent="-273050">
              <a:defRPr/>
            </a:pPr>
            <a:r>
              <a:rPr lang="en-US" sz="2400" dirty="0"/>
              <a:t>R</a:t>
            </a:r>
            <a:r>
              <a:rPr lang="de-DE" sz="2400" dirty="0" err="1" smtClean="0"/>
              <a:t>eacting</a:t>
            </a:r>
            <a:r>
              <a:rPr lang="de-DE" sz="2400" dirty="0" smtClean="0"/>
              <a:t> on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disturbances</a:t>
            </a:r>
            <a:endParaRPr lang="de-DE" sz="2400" dirty="0" smtClean="0"/>
          </a:p>
          <a:p>
            <a:pPr marL="1187450" lvl="3" indent="-273050">
              <a:defRPr/>
            </a:pPr>
            <a:endParaRPr lang="de-DE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3" indent="0">
              <a:buNone/>
              <a:defRPr/>
            </a:pP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configurations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257300" lvl="3" indent="-342900">
              <a:defRPr/>
            </a:pPr>
            <a:r>
              <a:rPr lang="de-DE" sz="2400" dirty="0" err="1" smtClean="0"/>
              <a:t>Distance</a:t>
            </a:r>
            <a:r>
              <a:rPr lang="de-DE" sz="2400" dirty="0" smtClean="0"/>
              <a:t> – 40-60 cm</a:t>
            </a:r>
            <a:endParaRPr lang="ru-RU" sz="2400" dirty="0" smtClean="0"/>
          </a:p>
          <a:p>
            <a:pPr marL="1257300" lvl="3" indent="-342900">
              <a:defRPr/>
            </a:pPr>
            <a:r>
              <a:rPr lang="de-DE" sz="2400" dirty="0" smtClean="0"/>
              <a:t>Max angle - </a:t>
            </a:r>
            <a:r>
              <a:rPr lang="ru-RU" sz="2400" dirty="0" smtClean="0"/>
              <a:t>1</a:t>
            </a:r>
            <a:r>
              <a:rPr lang="en-US" sz="2400" dirty="0" smtClean="0"/>
              <a:t>2</a:t>
            </a:r>
            <a:r>
              <a:rPr lang="ru-RU" sz="2400" dirty="0" smtClean="0"/>
              <a:t>°</a:t>
            </a:r>
            <a:endParaRPr lang="en-US" sz="2400" dirty="0" smtClean="0"/>
          </a:p>
          <a:p>
            <a:pPr marL="1257300" lvl="3" indent="-342900">
              <a:defRPr/>
            </a:pPr>
            <a:r>
              <a:rPr lang="en-US" sz="2400" dirty="0" smtClean="0"/>
              <a:t>Max </a:t>
            </a:r>
            <a:r>
              <a:rPr lang="en-US" sz="2400" dirty="0" smtClean="0"/>
              <a:t>sampling speed </a:t>
            </a:r>
            <a:r>
              <a:rPr lang="en-US" sz="2400" dirty="0" smtClean="0"/>
              <a:t>– </a:t>
            </a:r>
            <a:r>
              <a:rPr lang="en-US" sz="2400" dirty="0" smtClean="0"/>
              <a:t>2.7</a:t>
            </a:r>
            <a:r>
              <a:rPr lang="ru-RU" sz="2400" dirty="0" smtClean="0"/>
              <a:t> </a:t>
            </a:r>
            <a:r>
              <a:rPr lang="en-US" sz="2400" dirty="0" smtClean="0"/>
              <a:t>Hz</a:t>
            </a:r>
            <a:endParaRPr lang="de-DE" sz="24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4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2552700" y="6356350"/>
            <a:ext cx="1028699" cy="3651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 </a:t>
            </a:r>
            <a:r>
              <a:rPr lang="de-D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etection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800" dirty="0"/>
          </a:p>
          <a:p>
            <a:pPr lvl="2"/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infra-red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</a:t>
            </a: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ordinary camera</a:t>
            </a:r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7" t="5940" r="12537" b="15078"/>
          <a:stretch/>
        </p:blipFill>
        <p:spPr>
          <a:xfrm>
            <a:off x="6570616" y="3439729"/>
            <a:ext cx="3642937" cy="2737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616" y="794659"/>
            <a:ext cx="3642937" cy="26583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 </a:t>
            </a:r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60463" lvl="3" indent="-260350">
              <a:defRPr/>
            </a:pP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60463" lvl="3" indent="-260350"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60463" lvl="3" indent="-260350">
              <a:defRPr/>
            </a:pP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60463" lvl="3" indent="-260350"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60463" lvl="3" indent="-260350"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</a:p>
          <a:p>
            <a:pPr marL="1617663" lvl="4" indent="-260350">
              <a:defRPr/>
            </a:pPr>
            <a:r>
              <a:rPr lang="en-US" sz="2600" dirty="0" smtClean="0"/>
              <a:t>Database </a:t>
            </a:r>
            <a:r>
              <a:rPr lang="en-US" sz="2600" dirty="0"/>
              <a:t>of etalon numbers</a:t>
            </a:r>
          </a:p>
          <a:p>
            <a:pPr marL="1617663" lvl="4" indent="-260350">
              <a:defRPr/>
            </a:pPr>
            <a:r>
              <a:rPr lang="en-US" sz="2600" dirty="0"/>
              <a:t>Acquisition of </a:t>
            </a:r>
            <a:r>
              <a:rPr lang="en-US" sz="2600" dirty="0" smtClean="0"/>
              <a:t>number</a:t>
            </a:r>
            <a:endParaRPr lang="ru-RU" sz="2600" dirty="0" smtClean="0"/>
          </a:p>
          <a:p>
            <a:pPr marL="1617663" lvl="4" indent="-260350">
              <a:defRPr/>
            </a:pPr>
            <a:r>
              <a:rPr lang="en-US" sz="2600" dirty="0" smtClean="0"/>
              <a:t>Comparison of numbers</a:t>
            </a:r>
          </a:p>
          <a:p>
            <a:pPr marL="1617663" lvl="4" indent="-260350">
              <a:defRPr/>
            </a:pPr>
            <a:endParaRPr lang="ru-RU" sz="2600" dirty="0"/>
          </a:p>
          <a:p>
            <a:pPr lvl="2"/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1026" name="Picture 2" descr="https://psv4.userapi.com/c848120/u11039255/docs/d4/df8679ac67aa/final_numbers.jpg?extra=n0iG8KrVFwHZOTKcTnU3qzG2p7Lg4wZYYgGVkbH3ZJHNpYqWAa-gxKdKlXfslWffhcZIlNM2hQMuwkkNsdpB59ugPbXMAc4xnEubxdWIaWh5X4_DOI_vqLnXFz8oZlHWm0kvieX3qfNcPmR9xhva2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1" y="1097161"/>
            <a:ext cx="5371768" cy="451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63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Disturbances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Disturbances</a:t>
            </a:r>
          </a:p>
          <a:p>
            <a:pPr lvl="3"/>
            <a:r>
              <a:rPr lang="en-US" sz="2600" dirty="0"/>
              <a:t>S</a:t>
            </a:r>
            <a:r>
              <a:rPr lang="en-US" sz="2600" dirty="0" smtClean="0"/>
              <a:t>creen </a:t>
            </a:r>
            <a:r>
              <a:rPr lang="en-US" sz="2600" dirty="0"/>
              <a:t>detection </a:t>
            </a:r>
            <a:r>
              <a:rPr lang="en-US" sz="2600" dirty="0" smtClean="0"/>
              <a:t>error</a:t>
            </a:r>
          </a:p>
          <a:p>
            <a:pPr lvl="3"/>
            <a:r>
              <a:rPr lang="en-US" sz="2600" dirty="0" smtClean="0"/>
              <a:t>Elimination of detecting error </a:t>
            </a:r>
          </a:p>
          <a:p>
            <a:pPr lvl="3"/>
            <a:r>
              <a:rPr lang="en-US" sz="2600" dirty="0" smtClean="0"/>
              <a:t>Resulting output</a:t>
            </a:r>
            <a:endParaRPr lang="en-US" sz="2600" dirty="0"/>
          </a:p>
          <a:p>
            <a:pPr lvl="2"/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42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03" y="1372995"/>
            <a:ext cx="5566076" cy="4160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32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771650" y="658814"/>
            <a:ext cx="8674100" cy="5375275"/>
          </a:xfrm>
        </p:spPr>
        <p:txBody>
          <a:bodyPr/>
          <a:lstStyle/>
          <a:p>
            <a:pPr marL="114300" lvl="2" indent="0" algn="ctr">
              <a:spcBef>
                <a:spcPts val="1000"/>
              </a:spcBef>
              <a:buNone/>
              <a:defRPr/>
            </a:pP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</a:t>
            </a:r>
            <a:r>
              <a:rPr lang="ru-R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2" indent="0">
              <a:spcBef>
                <a:spcPts val="1000"/>
              </a:spcBef>
              <a:buNone/>
              <a:defRPr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2" indent="0">
              <a:spcBef>
                <a:spcPts val="1000"/>
              </a:spcBef>
              <a:buNone/>
              <a:defRPr/>
            </a:pP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14300" lvl="2" indent="0">
              <a:spcBef>
                <a:spcPts val="1000"/>
              </a:spcBef>
              <a:buNone/>
              <a:defRPr/>
            </a:pP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indent="-285750">
              <a:defRPr/>
            </a:pPr>
            <a:endParaRPr lang="de-DE" sz="1400" dirty="0"/>
          </a:p>
        </p:txBody>
      </p:sp>
      <p:sp>
        <p:nvSpPr>
          <p:cNvPr id="11266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47" y="1245484"/>
            <a:ext cx="7470106" cy="4201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Works</a:t>
            </a:r>
            <a:endParaRPr lang="de-D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1771650" y="726393"/>
            <a:ext cx="8674100" cy="5571220"/>
          </a:xfrm>
        </p:spPr>
        <p:txBody>
          <a:bodyPr>
            <a:normAutofit/>
          </a:bodyPr>
          <a:lstStyle/>
          <a:p>
            <a:pPr marL="400050" indent="-285750">
              <a:defRPr/>
            </a:pP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indent="-285750">
              <a:defRPr/>
            </a:pPr>
            <a:endParaRPr lang="ru-RU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indent="-285750">
              <a:defRPr/>
            </a:pP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Extending</a:t>
            </a:r>
            <a:r>
              <a:rPr lang="de-DE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area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detecting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endParaRPr lang="de-DE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indent="-285750">
              <a:defRPr/>
            </a:pP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Developing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</a:t>
            </a:r>
            <a:r>
              <a:rPr lang="de-DE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</a:t>
            </a:r>
            <a:endParaRPr lang="de-DE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00050" indent="-285750">
              <a:defRPr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Increasing recommended parameters for the camera-based detection</a:t>
            </a:r>
          </a:p>
        </p:txBody>
      </p:sp>
      <p:sp>
        <p:nvSpPr>
          <p:cNvPr id="12290" name="Datumsplatzhalter 3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30.01.2019</a:t>
            </a:r>
            <a:endParaRPr lang="de-D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4CAE60-6428-45BA-BC57-9EF84654E6D5}" type="slidenum">
              <a:rPr lang="en-US" smtClean="0"/>
              <a:pPr>
                <a:defRPr/>
              </a:pPr>
              <a:t>9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t_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492FB77C856224F920D8448412775FD" ma:contentTypeVersion="0" ma:contentTypeDescription="Ein neues Dokument erstellen." ma:contentTypeScope="" ma:versionID="d516e54dcdc4b85da409920f5f8248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4FF80F-DF7C-49CD-908A-F3E63BCAD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79D6E5-B993-4549-985B-83B7D20F6C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57E1CD-6D30-411A-8739-287DF85F9E0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Folien_Studenten</Template>
  <TotalTime>737</TotalTime>
  <Words>128</Words>
  <Application>Microsoft Office PowerPoint</Application>
  <PresentationFormat>Широкоэкранный</PresentationFormat>
  <Paragraphs>80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Calibri</vt:lpstr>
      <vt:lpstr>Medit_Design</vt:lpstr>
      <vt:lpstr>Automated monitoring system based on Kinect camera</vt:lpstr>
      <vt:lpstr>Motivation</vt:lpstr>
      <vt:lpstr>Assigned Tasks </vt:lpstr>
      <vt:lpstr>Course of Action</vt:lpstr>
      <vt:lpstr>Screen Detection</vt:lpstr>
      <vt:lpstr>Numbers Detection</vt:lpstr>
      <vt:lpstr>Disturbances</vt:lpstr>
      <vt:lpstr>Results</vt:lpstr>
      <vt:lpstr>Future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medit@hia.rwth-aachen.de</dc:creator>
  <cp:lastModifiedBy>Пользователь Windows</cp:lastModifiedBy>
  <cp:revision>74</cp:revision>
  <dcterms:created xsi:type="dcterms:W3CDTF">2014-03-28T08:10:06Z</dcterms:created>
  <dcterms:modified xsi:type="dcterms:W3CDTF">2019-01-27T16:17:49Z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0x0101001492FB77C856224F920D8448412775FD</vt:lpwstr>
  </property>
</Properties>
</file>